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355804" y="2909828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19693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4120" t="12923" r="7469" b="17490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 L. </a:t>
              </a:r>
              <a:r>
                <a:rPr lang="pt-BR" sz="20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Intra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68842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11244" r="-1961" b="17840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 Eleotério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0700" t="29414" r="13603" b="9689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17992" y="2324122"/>
            <a:ext cx="2089197" cy="3030755"/>
            <a:chOff x="1105121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1105121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105121" y="5270082"/>
              <a:ext cx="1474868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581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Arial</vt:lpstr>
      <vt:lpstr>Calibri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17</cp:revision>
  <dcterms:created xsi:type="dcterms:W3CDTF">2024-04-24T14:07:02Z</dcterms:created>
  <dcterms:modified xsi:type="dcterms:W3CDTF">2025-03-15T21:54:46Z</dcterms:modified>
</cp:coreProperties>
</file>